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449EB-5AE6-4FBA-BB63-FBF9727DCDB7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E515E-8F53-4EBA-B635-4A0EF776C4D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3469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E515E-8F53-4EBA-B635-4A0EF776C4D7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81000" y="1428736"/>
            <a:ext cx="8458200" cy="2714644"/>
          </a:xfrm>
        </p:spPr>
        <p:txBody>
          <a:bodyPr>
            <a:normAutofit/>
          </a:bodyPr>
          <a:lstStyle/>
          <a:p>
            <a:pPr algn="ctr"/>
            <a:r>
              <a:rPr lang="tr-TR" sz="4400" dirty="0" smtClean="0">
                <a:solidFill>
                  <a:srgbClr val="C00000"/>
                </a:solidFill>
                <a:latin typeface="Berlin Sans FB" pitchFamily="34" charset="0"/>
              </a:rPr>
              <a:t>YARINLAR İÇİN YARIN SİZDEYİZ</a:t>
            </a:r>
          </a:p>
          <a:p>
            <a:endParaRPr lang="tr-TR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u="sng" dirty="0" smtClean="0">
                <a:solidFill>
                  <a:srgbClr val="C00000"/>
                </a:solidFill>
              </a:rPr>
              <a:t> PROJENİN AMACI</a:t>
            </a: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35785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Projenin temel amacı veli ziyaretleri ile ilkokul, ortaokul ve ortaöğretim düzeyindeki öğrencilerin aileleriyle işbirliğini güçlendirmek bu sayede okul-aile arasındaki eğitsel birlikteliği sağlamak. 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Okul veli ilişkilerini geliştirerek başarıyı olumsuz etkileyecek faktörleri yerinde tespit ederek gerekli önlemleri almak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Ağır yaşam koşulları nedeni ile okula gelemeyen aileleri, evinde ziyaret ederek bilgilendirmek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Yapılan yardımların ve duyuruların yerine (Ailelere) ulaşıp ulaşmadığını tespit etmek.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Velilerin okula bakış açısını olumlu yönde geliştirmek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Öğrenci devamsızlıkları azaltmak. 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Eğitim Öğretimde veli desteğini sağlayarak başarıda işbirliği sağlamak</a:t>
            </a:r>
          </a:p>
          <a:p>
            <a:pPr>
              <a:buFont typeface="Wingdings" pitchFamily="2" charset="2"/>
              <a:buChar char="Ø"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PROJENİN UYGULAMA YERİ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>
                <a:solidFill>
                  <a:srgbClr val="002060"/>
                </a:solidFill>
              </a:rPr>
              <a:t>Didim </a:t>
            </a:r>
            <a:r>
              <a:rPr lang="tr-TR" dirty="0" smtClean="0">
                <a:solidFill>
                  <a:srgbClr val="002060"/>
                </a:solidFill>
                <a:latin typeface="Berlin Sans FB Demi" pitchFamily="34" charset="0"/>
              </a:rPr>
              <a:t>İlçesindeki</a:t>
            </a:r>
            <a:r>
              <a:rPr lang="tr-TR" dirty="0" smtClean="0">
                <a:solidFill>
                  <a:srgbClr val="002060"/>
                </a:solidFill>
              </a:rPr>
              <a:t> Tüm Okullar</a:t>
            </a:r>
          </a:p>
          <a:p>
            <a:pPr>
              <a:buNone/>
            </a:pP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PROJE YARARLANICILARI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</a:t>
            </a:r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Didim ilçesindeki İlkokul,ortaokul ve ortaöğretim kurumlarında öğrenim gören tüm öğrenciler ile bu öğrencilerin aileleridir.</a:t>
            </a:r>
            <a:r>
              <a:rPr lang="tr-TR" b="1" u="sng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endParaRPr lang="tr-TR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>
              <a:buNone/>
            </a:pPr>
            <a:endParaRPr lang="tr-T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PROJENİN BEKLENEN SONUÇLARI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357298"/>
            <a:ext cx="8339166" cy="472282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Objektif olarak doğrulanabilir göstergeler olan; </a:t>
            </a:r>
          </a:p>
          <a:p>
            <a:pPr lvl="0"/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Okul disiplin olaylarındaki azalma, </a:t>
            </a:r>
          </a:p>
          <a:p>
            <a:pPr lvl="0"/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Öğrenci devamsızlığındaki azalma, </a:t>
            </a:r>
          </a:p>
          <a:p>
            <a:pPr lvl="0"/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Verilen destek eğitim hizmetleri sayısındaki artış, </a:t>
            </a:r>
          </a:p>
          <a:p>
            <a:pPr lvl="0"/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Velilerin okulu ziyaret sayılarındaki artış, </a:t>
            </a:r>
          </a:p>
          <a:p>
            <a:pPr lvl="0"/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Öğrenci notlarındaki artış, başarılı olduğu ders sayısındaki artış, aldıkları “Teşekkür - Takdir” belgelerindeki artış </a:t>
            </a:r>
          </a:p>
          <a:p>
            <a:pPr lvl="0"/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İlçemizin Ortak Sınavlar (</a:t>
            </a:r>
            <a:r>
              <a:rPr lang="tr-TR" sz="3000" dirty="0" err="1" smtClean="0">
                <a:solidFill>
                  <a:srgbClr val="002060"/>
                </a:solidFill>
                <a:latin typeface="Berlin Sans FB" pitchFamily="34" charset="0"/>
              </a:rPr>
              <a:t>Teogs</a:t>
            </a:r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, </a:t>
            </a:r>
            <a:r>
              <a:rPr lang="tr-TR" sz="3000" dirty="0" err="1" smtClean="0">
                <a:solidFill>
                  <a:srgbClr val="002060"/>
                </a:solidFill>
                <a:latin typeface="Berlin Sans FB" pitchFamily="34" charset="0"/>
              </a:rPr>
              <a:t>Ygs</a:t>
            </a:r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 ve </a:t>
            </a:r>
            <a:r>
              <a:rPr lang="tr-TR" sz="3000" dirty="0" err="1" smtClean="0">
                <a:solidFill>
                  <a:srgbClr val="002060"/>
                </a:solidFill>
                <a:latin typeface="Berlin Sans FB" pitchFamily="34" charset="0"/>
              </a:rPr>
              <a:t>Lys</a:t>
            </a:r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 sıralamalarında yükselişi, </a:t>
            </a:r>
          </a:p>
          <a:p>
            <a:pPr>
              <a:buNone/>
            </a:pPr>
            <a:endParaRPr lang="tr-TR" sz="30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PROJENİN GEREKÇESİ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21497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>
                <a:latin typeface="Berlin Sans FB" pitchFamily="34" charset="0"/>
              </a:rPr>
              <a:t>        </a:t>
            </a:r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Eğitim ve öğretim faaliyetlerinin önemli amaçlarından biri ülkemizin geleceği olan çocuklarımızı karakter ve özgüven sahibi, </a:t>
            </a:r>
            <a:r>
              <a:rPr lang="tr-TR" dirty="0" err="1" smtClean="0">
                <a:solidFill>
                  <a:srgbClr val="002060"/>
                </a:solidFill>
                <a:latin typeface="Berlin Sans FB" pitchFamily="34" charset="0"/>
              </a:rPr>
              <a:t>farkındalığı</a:t>
            </a:r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 yüksek iyi bir insan, iyi bir vatandaş olarak yetiştirmektir. </a:t>
            </a:r>
          </a:p>
          <a:p>
            <a:pPr>
              <a:buNone/>
            </a:pPr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         </a:t>
            </a:r>
          </a:p>
          <a:p>
            <a:pPr>
              <a:buNone/>
            </a:pPr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        Çocukların eğitimlerinde ailenin ve okulun rolünün ne kadar önemli olduğu düşünüldüğünde ilçemizdeki öğrencilerin akademik başarının istenilen düzeye gelebilmesi, birey olarak daha duyarlı ve bilinçli bir şekilde yetiştirilmeleri için okul-aile işbirliğinin geliştirilmesine ihtiyaç duyulmuş bu amaçla ilçe geneli planlı veli ziyaretleri için Yarılar İçin Yarın Sizdeyiz Projesi hazırlanmıştır.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PROJENİN YÖNTEMİ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Projenin yöntemi ilköğretim ve ortaöğretim çağındaki öğrencilerin aileleri ile iletişimi güçlendirip, ev ve iş ortamlarını görmeye ve okullara yapılan veli ziyaretlerini arttırmaya yönelik çalışmalara dayanır. </a:t>
            </a:r>
          </a:p>
          <a:p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Bu amaçla; proje kapsamında veli görüşmeleri, gözlem, veli ve öğrenci anket uygulamaları, veli toplantıları, veli eğitimleri ve veli/aile ziyaretleri hedeflenir.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491</TotalTime>
  <Words>315</Words>
  <Application>Microsoft Office PowerPoint</Application>
  <PresentationFormat>Ekran Gösterisi (4:3)</PresentationFormat>
  <Paragraphs>33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Gezinti</vt:lpstr>
      <vt:lpstr>PowerPoint Sunusu</vt:lpstr>
      <vt:lpstr> PROJENİN AMACI </vt:lpstr>
      <vt:lpstr>PROJENİN UYGULAMA YERİ </vt:lpstr>
      <vt:lpstr>PROJE YARARLANICILARI </vt:lpstr>
      <vt:lpstr>PROJENİN BEKLENEN SONUÇLARI</vt:lpstr>
      <vt:lpstr>PROJENİN GEREKÇESİ</vt:lpstr>
      <vt:lpstr>PROJENİN YÖNTEMİ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ozgur</dc:creator>
  <cp:lastModifiedBy>Win7</cp:lastModifiedBy>
  <cp:revision>40</cp:revision>
  <dcterms:created xsi:type="dcterms:W3CDTF">2014-12-08T09:38:57Z</dcterms:created>
  <dcterms:modified xsi:type="dcterms:W3CDTF">2015-02-28T23:17:46Z</dcterms:modified>
</cp:coreProperties>
</file>