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9EB-5AE6-4FBA-BB63-FBF9727DCDB7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515E-8F53-4EBA-B635-4A0EF776C4D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58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E515E-8F53-4EBA-B635-4A0EF776C4D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01.03.2015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1428736"/>
            <a:ext cx="8458200" cy="2714644"/>
          </a:xfrm>
        </p:spPr>
        <p:txBody>
          <a:bodyPr>
            <a:normAutofit/>
          </a:bodyPr>
          <a:lstStyle/>
          <a:p>
            <a:pPr algn="ctr"/>
            <a:r>
              <a:rPr lang="tr-TR" sz="7200" dirty="0" smtClean="0">
                <a:solidFill>
                  <a:srgbClr val="C00000"/>
                </a:solidFill>
              </a:rPr>
              <a:t>ÖZGÜVENLİ    GELECEK</a:t>
            </a:r>
            <a:endParaRPr lang="tr-TR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 smtClean="0">
                <a:solidFill>
                  <a:srgbClr val="C00000"/>
                </a:solidFill>
              </a:rPr>
              <a:t> PROJENİN AMACI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Projenin temel amacı;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Öğrencilerimizi topluma faydalı,çevreye duyarlı,sevgiyi ve saygıyı kendine ilke edinmiş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Kendine güveni tam girişken,yenilikleri takip eden,analiz gücü yüksek olan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Özelde kendi iç dinamiklerini,genelde ise bulunduğu çemberdeki dinamikleri harekete geçirebilen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Berlin Sans FB" pitchFamily="34" charset="0"/>
              </a:rPr>
              <a:t>Kararlı ve ne yaptığından emin, özgüvenli nesiller olarak yetiştirmek.</a:t>
            </a:r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UYGULAMA YERİ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002060"/>
                </a:solidFill>
              </a:rPr>
              <a:t>Didim </a:t>
            </a:r>
            <a:r>
              <a:rPr lang="tr-TR" dirty="0" smtClean="0">
                <a:solidFill>
                  <a:srgbClr val="002060"/>
                </a:solidFill>
                <a:latin typeface="Berlin Sans FB Demi" pitchFamily="34" charset="0"/>
              </a:rPr>
              <a:t>İlçesindeki</a:t>
            </a:r>
            <a:r>
              <a:rPr lang="tr-TR" dirty="0" smtClean="0">
                <a:solidFill>
                  <a:srgbClr val="002060"/>
                </a:solidFill>
              </a:rPr>
              <a:t> Tüm Okullar</a:t>
            </a:r>
          </a:p>
          <a:p>
            <a:pPr>
              <a:buNone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PROJEDEN FAYDA SAĞLAYACAKLAR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Didim ilçesindeki İlkokul,ortaokul ve ortaöğretim kurumlarında öğrenim gören tüm öğrenciler.Genelde ise İlçemiz</a:t>
            </a:r>
          </a:p>
          <a:p>
            <a:pP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BEKLENEN SONUÇLARI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357298"/>
            <a:ext cx="8339166" cy="47228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Objektif olarak doğrulanabilir göstergeler olan; </a:t>
            </a:r>
          </a:p>
          <a:p>
            <a:pPr>
              <a:buNone/>
            </a:pP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 *  Daha dinamik ve aktif okul ortamı</a:t>
            </a:r>
          </a:p>
          <a:p>
            <a:pPr>
              <a:buNone/>
            </a:pP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 *  Sosyal faaliyet alanını genişletilmiş okullar</a:t>
            </a:r>
          </a:p>
          <a:p>
            <a:pPr>
              <a:buNone/>
            </a:pPr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 *  Sınıf ortamı içerisinde kendini merkeze alan bir anlayışı benimsemiş aktif öğrenciler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Öğrenci notlarındaki artış, başarılı olduğu ders sayısındaki artış, aldıkları “Teşekkür - Takdir” belgelerindeki artış </a:t>
            </a:r>
          </a:p>
          <a:p>
            <a:pPr lvl="0"/>
            <a:r>
              <a:rPr lang="tr-TR" sz="3000" dirty="0" smtClean="0">
                <a:solidFill>
                  <a:srgbClr val="002060"/>
                </a:solidFill>
                <a:latin typeface="Berlin Sans FB" pitchFamily="34" charset="0"/>
              </a:rPr>
              <a:t>Sorgulayan ve üreten öğrencilerin öznel çalışmaları (gösteriler vb.)</a:t>
            </a:r>
          </a:p>
          <a:p>
            <a:pPr>
              <a:buNone/>
            </a:pPr>
            <a:endParaRPr lang="tr-TR" sz="3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GEREKÇESİ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Berlin Sans FB" pitchFamily="34" charset="0"/>
              </a:rPr>
              <a:t>        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Eğitim ve öğretim faaliyetlerinin önemli amaçlarından biri ülkemizin geleceği olan çocuklarımızı karakter ve özgüven sahibi, </a:t>
            </a:r>
            <a:r>
              <a:rPr lang="tr-TR" dirty="0" err="1" smtClean="0">
                <a:solidFill>
                  <a:srgbClr val="002060"/>
                </a:solidFill>
                <a:latin typeface="Berlin Sans FB" pitchFamily="34" charset="0"/>
              </a:rPr>
              <a:t>farkındalığı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yüksek iyi bir insan, iyi bir vatandaş olarak yetiştirmektir. </a:t>
            </a:r>
          </a:p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        Bireylerin kişilik örüntüsü gelişiminde temel yapı taşlarından olan okullarımızın, toplumun varlığını sürdürebilmesi için öğrencilerimizde zayıflamaya başlamış bazı değerlerin güçlendirilmesindeki en önemli harç olduğunun bilinmesi.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PROJENİN YÖNTEMİ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Projenin yöntemi ilköğretim ve ortaöğretim çağındaki öğrencilerin katılımcılığını hedef alarak,öncelikle sınıf içinde, geniş çerçevede ise toplumda dinamik sosyal faaliyet alanlarını kullanarak öğrencileri bu çembere çekmek.</a:t>
            </a:r>
          </a:p>
          <a:p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Bununla ilintili olarak sınıfta,okulda,ailede ve diğer yaşantı alanlarında  </a:t>
            </a:r>
            <a:r>
              <a:rPr lang="tr-TR" dirty="0" err="1" smtClean="0">
                <a:solidFill>
                  <a:srgbClr val="002060"/>
                </a:solidFill>
                <a:latin typeface="Berlin Sans FB" pitchFamily="34" charset="0"/>
              </a:rPr>
              <a:t>faaliyetlerler</a:t>
            </a:r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  planlamak.Bu faaliyetlerin öğrenci üzerindeki etkilerine dönük takibi yaparak değerlendirme yapmak.</a:t>
            </a:r>
          </a:p>
          <a:p>
            <a:r>
              <a:rPr lang="tr-TR" dirty="0" smtClean="0">
                <a:solidFill>
                  <a:srgbClr val="002060"/>
                </a:solidFill>
                <a:latin typeface="Berlin Sans FB" pitchFamily="34" charset="0"/>
              </a:rPr>
              <a:t>Bu amaçla; proje kapsamında gözlem,öğrenci anket uygulamaları, veli toplantıları hedeflenir.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258</Words>
  <Application>Microsoft Office PowerPoint</Application>
  <PresentationFormat>Ekran Gösterisi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Gezinti</vt:lpstr>
      <vt:lpstr>PowerPoint Sunusu</vt:lpstr>
      <vt:lpstr> PROJENİN AMACI </vt:lpstr>
      <vt:lpstr>PROJENİN UYGULAMA YERİ </vt:lpstr>
      <vt:lpstr>PROJEDEN FAYDA SAĞLAYACAKLAR</vt:lpstr>
      <vt:lpstr>PROJENİN BEKLENEN SONUÇLARI</vt:lpstr>
      <vt:lpstr>PROJENİN GEREKÇESİ</vt:lpstr>
      <vt:lpstr>PROJENİN YÖNTEMİ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ozgur</dc:creator>
  <cp:lastModifiedBy>Win7</cp:lastModifiedBy>
  <cp:revision>63</cp:revision>
  <dcterms:created xsi:type="dcterms:W3CDTF">2014-12-08T09:38:57Z</dcterms:created>
  <dcterms:modified xsi:type="dcterms:W3CDTF">2015-02-28T23:26:27Z</dcterms:modified>
</cp:coreProperties>
</file>